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5"/>
    <p:restoredTop sz="94664"/>
  </p:normalViewPr>
  <p:slideViewPr>
    <p:cSldViewPr snapToGrid="0" snapToObjects="1" showGuides="1">
      <p:cViewPr varScale="1">
        <p:scale>
          <a:sx n="103" d="100"/>
          <a:sy n="103" d="100"/>
        </p:scale>
        <p:origin x="87" y="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Liu" userId="409a1ca903c1ab3b" providerId="LiveId" clId="{2B7C3249-8372-4298-95C8-E657D6ADE047}"/>
    <pc:docChg chg="modMainMaster">
      <pc:chgData name="Edward Liu" userId="409a1ca903c1ab3b" providerId="LiveId" clId="{2B7C3249-8372-4298-95C8-E657D6ADE047}" dt="2021-09-06T09:05:12.020" v="2" actId="20577"/>
      <pc:docMkLst>
        <pc:docMk/>
      </pc:docMkLst>
      <pc:sldMasterChg chg="modSldLayout">
        <pc:chgData name="Edward Liu" userId="409a1ca903c1ab3b" providerId="LiveId" clId="{2B7C3249-8372-4298-95C8-E657D6ADE047}" dt="2021-09-06T09:05:12.020" v="2" actId="20577"/>
        <pc:sldMasterMkLst>
          <pc:docMk/>
          <pc:sldMasterMk cId="4101059370" sldId="2147483648"/>
        </pc:sldMasterMkLst>
        <pc:sldLayoutChg chg="modSp mod">
          <pc:chgData name="Edward Liu" userId="409a1ca903c1ab3b" providerId="LiveId" clId="{2B7C3249-8372-4298-95C8-E657D6ADE047}" dt="2021-09-06T09:05:12.020" v="2" actId="20577"/>
          <pc:sldLayoutMkLst>
            <pc:docMk/>
            <pc:sldMasterMk cId="4101059370" sldId="2147483648"/>
            <pc:sldLayoutMk cId="1404216620" sldId="2147483653"/>
          </pc:sldLayoutMkLst>
          <pc:spChg chg="mod">
            <ac:chgData name="Edward Liu" userId="409a1ca903c1ab3b" providerId="LiveId" clId="{2B7C3249-8372-4298-95C8-E657D6ADE047}" dt="2021-09-06T09:05:12.020" v="2" actId="20577"/>
            <ac:spMkLst>
              <pc:docMk/>
              <pc:sldMasterMk cId="4101059370" sldId="2147483648"/>
              <pc:sldLayoutMk cId="1404216620" sldId="2147483653"/>
              <ac:spMk id="15" creationId="{3BC76BBF-3DF0-4442-A14E-914F5A5A73FE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-SPM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4">
            <a:extLst>
              <a:ext uri="{FF2B5EF4-FFF2-40B4-BE49-F238E27FC236}">
                <a16:creationId xmlns:a16="http://schemas.microsoft.com/office/drawing/2014/main" id="{3DC1473D-08BA-4961-90BB-2F931F8F33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7">
            <a:extLst>
              <a:ext uri="{FF2B5EF4-FFF2-40B4-BE49-F238E27FC236}">
                <a16:creationId xmlns:a16="http://schemas.microsoft.com/office/drawing/2014/main" id="{D617E22C-070E-4DA8-9D85-797484647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5" name="文本框 9">
            <a:extLst>
              <a:ext uri="{FF2B5EF4-FFF2-40B4-BE49-F238E27FC236}">
                <a16:creationId xmlns:a16="http://schemas.microsoft.com/office/drawing/2014/main" id="{3BC76BBF-3DF0-4442-A14E-914F5A5A73FE}"/>
              </a:ext>
            </a:extLst>
          </p:cNvPr>
          <p:cNvSpPr txBox="1"/>
          <p:nvPr userDrawn="1"/>
        </p:nvSpPr>
        <p:spPr>
          <a:xfrm>
            <a:off x="9712411" y="5951889"/>
            <a:ext cx="1801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NOV</a:t>
            </a:r>
            <a:r>
              <a:rPr kumimoji="1"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kumimoji="1" lang="en-US" altLang="zh-CN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2021</a:t>
            </a:r>
            <a:endParaRPr kumimoji="1"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Affliction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Affliction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Affliction</a:t>
            </a:r>
            <a:endParaRPr lang="en-US" dirty="0"/>
          </a:p>
        </p:txBody>
      </p:sp>
      <p:pic>
        <p:nvPicPr>
          <p:cNvPr id="20" name="图片 1">
            <a:extLst>
              <a:ext uri="{FF2B5EF4-FFF2-40B4-BE49-F238E27FC236}">
                <a16:creationId xmlns:a16="http://schemas.microsoft.com/office/drawing/2014/main" id="{8CF29BE7-230D-4AA9-91BF-7F98B95323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7194" y="4993555"/>
            <a:ext cx="62561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16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2021/9/6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4F85808C-A02F-485D-9187-EEEA11524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55C95CE-E315-4370-B36A-8E16608482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A64B08A-7705-42A7-BAF0-30E694B9FD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4E56944-F7AF-49B8-9655-598498E43D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1E43256-520C-4864-8080-3E2B4280A7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0A36608-01B6-4DDE-8551-EB2132D0A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1268DE6-DD98-47B1-9547-B4BA852E36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A3BF002-615C-4DEB-94C9-7DC15E18F03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71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Edward Liu</cp:lastModifiedBy>
  <cp:revision>7</cp:revision>
  <dcterms:created xsi:type="dcterms:W3CDTF">2021-07-01T06:28:28Z</dcterms:created>
  <dcterms:modified xsi:type="dcterms:W3CDTF">2021-09-06T09:05:14Z</dcterms:modified>
</cp:coreProperties>
</file>